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5" autoAdjust="0"/>
    <p:restoredTop sz="94632" autoAdjust="0"/>
  </p:normalViewPr>
  <p:slideViewPr>
    <p:cSldViewPr>
      <p:cViewPr varScale="1">
        <p:scale>
          <a:sx n="60" d="100"/>
          <a:sy n="60"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FE8F375F-6F97-4935-AF28-073B14BE5485}" type="datetimeFigureOut">
              <a:rPr lang="tr-TR" smtClean="0"/>
              <a:pPr/>
              <a:t>16.02.2024</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9A1D882B-B4E0-4160-8676-2E73B8C4FE7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FE8F375F-6F97-4935-AF28-073B14BE5485}" type="datetimeFigureOut">
              <a:rPr lang="tr-TR" smtClean="0"/>
              <a:pPr/>
              <a:t>16.02.2024</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FE8F375F-6F97-4935-AF28-073B14BE5485}" type="datetimeFigureOut">
              <a:rPr lang="tr-TR" smtClean="0"/>
              <a:pPr/>
              <a:t>16.02.2024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9A1D882B-B4E0-4160-8676-2E73B8C4FE7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FE8F375F-6F97-4935-AF28-073B14BE5485}" type="datetimeFigureOut">
              <a:rPr lang="tr-TR" smtClean="0"/>
              <a:pPr/>
              <a:t>16.02.2024</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9A1D882B-B4E0-4160-8676-2E73B8C4FE7B}"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E8F375F-6F97-4935-AF28-073B14BE5485}" type="datetimeFigureOut">
              <a:rPr lang="tr-TR" smtClean="0"/>
              <a:pPr/>
              <a:t>16.02.2024</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A1D882B-B4E0-4160-8676-2E73B8C4FE7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ECOVADIS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Şirketler öncelikle iki nedenden dolayı gönüllü KSS yönetim sistemlerini uygular: </a:t>
            </a:r>
          </a:p>
          <a:p>
            <a:r>
              <a:rPr lang="tr-TR" dirty="0" smtClean="0"/>
              <a:t>1. Yasal gerekliliklere uyumu sürdürmek ve paydaşlar üzerindeki etkiyi en aza indirmek. Örneğin, Şirketler, çalışanların yolsuzluğa bulaşmasını önlemek için bir yolsuzlukla mücadele yönetim sistemi uygulayacaktır.</a:t>
            </a:r>
            <a:endParaRPr lang="tr-TR" dirty="0"/>
          </a:p>
        </p:txBody>
      </p:sp>
      <p:sp>
        <p:nvSpPr>
          <p:cNvPr id="2" name="1 Başlık"/>
          <p:cNvSpPr>
            <a:spLocks noGrp="1"/>
          </p:cNvSpPr>
          <p:nvPr>
            <p:ph type="title"/>
          </p:nvPr>
        </p:nvSpPr>
        <p:spPr/>
        <p:txBody>
          <a:bodyPr>
            <a:normAutofit fontScale="90000"/>
          </a:bodyPr>
          <a:lstStyle/>
          <a:p>
            <a:r>
              <a:rPr lang="tr-TR" dirty="0" smtClean="0"/>
              <a:t>ŞİRKETLER NEDEN KSS UYGULAR?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2. İş performansını ve kârlılığı iyileştirmek. Örneğin, şirketler hedefler belirleyecek. enerji tüketimini azaltmak ve nihayetinde maliyeti düşürmek için. Başka bir örnek, beşeri sermayeyi geliştirmeye, verimliliği ve üretkenliği artırmaya yönelik eğitim programlarının uygulanması.</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2000240"/>
            <a:ext cx="7972452" cy="4007051"/>
          </a:xfrm>
        </p:spPr>
        <p:txBody>
          <a:bodyPr/>
          <a:lstStyle/>
          <a:p>
            <a:r>
              <a:rPr lang="tr-TR" dirty="0" smtClean="0"/>
              <a:t>HEDEFLER</a:t>
            </a:r>
          </a:p>
          <a:p>
            <a:r>
              <a:rPr lang="tr-TR" dirty="0" smtClean="0"/>
              <a:t>POLİTİKA</a:t>
            </a:r>
          </a:p>
          <a:p>
            <a:r>
              <a:rPr lang="tr-TR" dirty="0" smtClean="0"/>
              <a:t>PROSEDÜR</a:t>
            </a:r>
          </a:p>
          <a:p>
            <a:r>
              <a:rPr lang="tr-TR" dirty="0" smtClean="0"/>
              <a:t>EYLEMLER</a:t>
            </a:r>
          </a:p>
          <a:p>
            <a:r>
              <a:rPr lang="tr-TR" dirty="0" smtClean="0"/>
              <a:t>SONUÇLAR </a:t>
            </a:r>
          </a:p>
          <a:p>
            <a:r>
              <a:rPr lang="tr-TR" dirty="0" smtClean="0"/>
              <a:t>RAPORLAR (KPI) </a:t>
            </a:r>
            <a:endParaRPr lang="tr-TR" dirty="0"/>
          </a:p>
        </p:txBody>
      </p:sp>
      <p:sp>
        <p:nvSpPr>
          <p:cNvPr id="2" name="1 Başlık"/>
          <p:cNvSpPr>
            <a:spLocks noGrp="1"/>
          </p:cNvSpPr>
          <p:nvPr>
            <p:ph type="title"/>
          </p:nvPr>
        </p:nvSpPr>
        <p:spPr/>
        <p:txBody>
          <a:bodyPr>
            <a:normAutofit fontScale="90000"/>
          </a:bodyPr>
          <a:lstStyle/>
          <a:p>
            <a:r>
              <a:rPr lang="tr-TR" dirty="0" smtClean="0"/>
              <a:t>ECOVADIS </a:t>
            </a:r>
            <a:r>
              <a:rPr lang="tr-TR" dirty="0" smtClean="0"/>
              <a:t>İçin Etkili Sosyal Uygunluk Yönetimi Aşağıdaki Unsurlardan Oluşur;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PDCA (PLAN-DO-CHECK-ACT)</a:t>
            </a:r>
          </a:p>
          <a:p>
            <a:r>
              <a:rPr lang="tr-TR" dirty="0" smtClean="0"/>
              <a:t>(planla-yap-kontrol et-hareket et veya planla-yap-kontrol et-ayarla) yinelemeli dört adımlı bir yönetim yöntemidir.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1472" y="1643050"/>
            <a:ext cx="8115328" cy="4364241"/>
          </a:xfrm>
        </p:spPr>
        <p:txBody>
          <a:bodyPr/>
          <a:lstStyle/>
          <a:p>
            <a:r>
              <a:rPr lang="tr-TR" dirty="0" smtClean="0"/>
              <a:t>ISO 9001</a:t>
            </a:r>
          </a:p>
          <a:p>
            <a:r>
              <a:rPr lang="tr-TR" dirty="0" smtClean="0"/>
              <a:t>ISO 14001</a:t>
            </a:r>
          </a:p>
          <a:p>
            <a:r>
              <a:rPr lang="tr-TR" dirty="0" smtClean="0"/>
              <a:t>ISO 45001</a:t>
            </a:r>
          </a:p>
          <a:p>
            <a:r>
              <a:rPr lang="tr-TR" dirty="0" smtClean="0"/>
              <a:t>ISO 27001</a:t>
            </a:r>
          </a:p>
          <a:p>
            <a:r>
              <a:rPr lang="tr-TR" dirty="0" smtClean="0"/>
              <a:t>ISO 50001</a:t>
            </a:r>
          </a:p>
          <a:p>
            <a:r>
              <a:rPr lang="tr-TR" dirty="0" smtClean="0"/>
              <a:t>ISO 26000</a:t>
            </a:r>
          </a:p>
          <a:p>
            <a:r>
              <a:rPr lang="tr-TR" dirty="0" smtClean="0"/>
              <a:t>GLOBAL  REPORTING INITIATIVE</a:t>
            </a:r>
          </a:p>
          <a:p>
            <a:r>
              <a:rPr lang="tr-TR" dirty="0" smtClean="0"/>
              <a:t>ISO 20400</a:t>
            </a:r>
          </a:p>
          <a:p>
            <a:r>
              <a:rPr lang="tr-TR" dirty="0" smtClean="0"/>
              <a:t>SEDEX-BSCI </a:t>
            </a:r>
          </a:p>
          <a:p>
            <a:endParaRPr lang="tr-TR" dirty="0" smtClean="0"/>
          </a:p>
        </p:txBody>
      </p:sp>
      <p:sp>
        <p:nvSpPr>
          <p:cNvPr id="3" name="2 Başlık"/>
          <p:cNvSpPr>
            <a:spLocks noGrp="1"/>
          </p:cNvSpPr>
          <p:nvPr>
            <p:ph type="title"/>
          </p:nvPr>
        </p:nvSpPr>
        <p:spPr>
          <a:xfrm>
            <a:off x="457200" y="274638"/>
            <a:ext cx="8686800" cy="1143000"/>
          </a:xfrm>
        </p:spPr>
        <p:txBody>
          <a:bodyPr>
            <a:normAutofit fontScale="90000"/>
          </a:bodyPr>
          <a:lstStyle/>
          <a:p>
            <a:r>
              <a:rPr lang="tr-TR" dirty="0" smtClean="0"/>
              <a:t>ECOVADIS </a:t>
            </a:r>
            <a:r>
              <a:rPr lang="tr-TR" sz="3600" dirty="0" smtClean="0"/>
              <a:t>Mevzuat Ve Kanunlar İle Birlikte Aşağıda Yer Alan Standartları Da Baz Almalıdır </a:t>
            </a:r>
            <a:endParaRPr lang="tr-T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ev2_1.jpg"/>
          <p:cNvPicPr>
            <a:picLocks noGrp="1" noChangeAspect="1"/>
          </p:cNvPicPr>
          <p:nvPr>
            <p:ph idx="1"/>
          </p:nvPr>
        </p:nvPicPr>
        <p:blipFill>
          <a:blip r:embed="rId2"/>
          <a:stretch>
            <a:fillRect/>
          </a:stretch>
        </p:blipFill>
        <p:spPr>
          <a:xfrm>
            <a:off x="357158" y="928670"/>
            <a:ext cx="8403768" cy="5500726"/>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3000364" y="274638"/>
            <a:ext cx="4143404" cy="153966"/>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ECOVADIS KAĞIT ÜZERİNDE MIŞ GİBİ YAPMA DEĞİL, PAYDAŞLARA VE TOPLUMA HESAP VERİLEBİLİRLİK TİR. UZUN SOLUKLU BİR SÜRDÜREBİLİR YOLCULUKTUR.</a:t>
            </a:r>
            <a:br>
              <a:rPr lang="tr-TR" dirty="0" smtClean="0"/>
            </a:b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786050" y="3571876"/>
            <a:ext cx="5757874" cy="1928827"/>
          </a:xfrm>
        </p:spPr>
        <p:txBody>
          <a:bodyPr/>
          <a:lstStyle/>
          <a:p>
            <a:pPr>
              <a:buNone/>
            </a:pPr>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Bir şirketin iş değeri, pazar değeri tedarik zincirinin giderek artan bir yansımasıdır. Tedarik zinciri ise hammadde temin edilmesinden üretime ve dağıtımına son müşteriye kadar bir malın ulaşabilmesi için bir değer zincirinde yer alan tedarikçi, üretici, dağıtıcı, perakendeci ve müşteriler arasında malzeme/ürün, para ve bilginin akışının yönetilmesini ifade etmektedir.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Şirketlerin amacı tedarik ağının sağlam, güvenilir ve rekabetçi olmasını sağlayıp Sürdürülebilir satın alma, satın alma müdürlerinin büyük çoğunluğu için stratejik bir önceliktir. Bu nedenle basit, güvenilir ve küresel tedarikçi CSR derecelendirmelerine duyulan ihtiyaç bir zorunluluk haline gelmektedir.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t>Sürdürülebilir tedarik uygulamasının faydaları çok çeşitlidir: </a:t>
            </a:r>
          </a:p>
          <a:p>
            <a:r>
              <a:rPr lang="tr-TR" dirty="0" smtClean="0"/>
              <a:t>Tedarik zinciri riskini azaltma</a:t>
            </a:r>
          </a:p>
          <a:p>
            <a:r>
              <a:rPr lang="tr-TR" dirty="0" smtClean="0"/>
              <a:t>markaları ve şirket itibarını koruma, </a:t>
            </a:r>
          </a:p>
          <a:p>
            <a:r>
              <a:rPr lang="tr-TR" dirty="0" smtClean="0"/>
              <a:t>işbirlikçi eylemler yoluyla maliyetleri düşürme (örn. enerji tüketiminin azaltılması),</a:t>
            </a:r>
          </a:p>
          <a:p>
            <a:r>
              <a:rPr lang="tr-TR" dirty="0" smtClean="0"/>
              <a:t>sermayeye erişimi kolaylaştırma ve değerlemeyi arttırma ve </a:t>
            </a:r>
          </a:p>
          <a:p>
            <a:r>
              <a:rPr lang="tr-TR" dirty="0" smtClean="0"/>
              <a:t>Tüketicilere karşı yeşil ve sorumlu tedarik zinciri.</a:t>
            </a:r>
            <a:endParaRPr lang="tr-TR" dirty="0"/>
          </a:p>
        </p:txBody>
      </p:sp>
      <p:sp>
        <p:nvSpPr>
          <p:cNvPr id="2" name="1 Başlık"/>
          <p:cNvSpPr>
            <a:spLocks noGrp="1"/>
          </p:cNvSpPr>
          <p:nvPr>
            <p:ph type="title"/>
          </p:nvPr>
        </p:nvSpPr>
        <p:spPr/>
        <p:txBody>
          <a:bodyPr/>
          <a:lstStyle/>
          <a:p>
            <a:r>
              <a:rPr lang="tr-TR" dirty="0" smtClean="0"/>
              <a:t>FAYDALARI NEDİR?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b="1" dirty="0"/>
              <a:t>KAYIT</a:t>
            </a:r>
          </a:p>
          <a:p>
            <a:r>
              <a:rPr lang="tr-TR" dirty="0" err="1"/>
              <a:t>Ecovadis</a:t>
            </a:r>
            <a:r>
              <a:rPr lang="tr-TR" dirty="0"/>
              <a:t> denetim sürecine dahil olan işletmelerin sahip olduğu yasal evrakların vergi levhası faaliyet belgesi ve diğer belgelerin sisteme kayıt esnasında sunulmasıdır. Ayrıca işletme ismi, faaliyet alanı, çalışan bilgisi de bildirilmektedir. Sisteme kaydı yapılan işletmelere </a:t>
            </a:r>
            <a:r>
              <a:rPr lang="tr-TR" dirty="0" err="1"/>
              <a:t>Ecovadis</a:t>
            </a:r>
            <a:r>
              <a:rPr lang="tr-TR" dirty="0"/>
              <a:t> mail yolu ile davet  linki göndermektedir. Gelen link ile birlikte işletmeler ankete yönlendirilmektedir.</a:t>
            </a:r>
          </a:p>
          <a:p>
            <a:endParaRPr lang="tr-TR" dirty="0"/>
          </a:p>
        </p:txBody>
      </p:sp>
      <p:sp>
        <p:nvSpPr>
          <p:cNvPr id="2" name="1 Başlık"/>
          <p:cNvSpPr>
            <a:spLocks noGrp="1"/>
          </p:cNvSpPr>
          <p:nvPr>
            <p:ph type="title"/>
          </p:nvPr>
        </p:nvSpPr>
        <p:spPr/>
        <p:txBody>
          <a:bodyPr/>
          <a:lstStyle/>
          <a:p>
            <a:r>
              <a:rPr lang="tr-TR" dirty="0" smtClean="0"/>
              <a:t>ECOVADIS </a:t>
            </a:r>
            <a:r>
              <a:rPr lang="tr-TR" dirty="0" smtClean="0"/>
              <a:t>DENETİM SÜREÇLERİ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tr-TR" dirty="0"/>
              <a:t>Şirketler </a:t>
            </a:r>
            <a:r>
              <a:rPr lang="tr-TR" dirty="0" err="1"/>
              <a:t>Ecovadis</a:t>
            </a:r>
            <a:r>
              <a:rPr lang="tr-TR" dirty="0"/>
              <a:t> tarafından gönderilen bağlantı ile kullanıcı adı ve şifre oluşturup anket sorularına erişebilmektedir. Şirketin büyüklüğü ve faaliyeti ne göre anket soruları belirlenmektedir. İşletmeler yönetemediği veya bilmediği hususlarda soruları yanıtsız bırakabilmektedir. İşletmeler, bu konu ile ilgili rehber dokümanları takip etmekte veya destek birimine yönlendirilmektedirler. Her anket sorusu için detaylı bilgiler ile soruların doğru yanıtlanması için rehber bilgiler soruların ekinde yer almaktadır.</a:t>
            </a:r>
          </a:p>
          <a:p>
            <a:r>
              <a:rPr lang="tr-TR" i="1" dirty="0" smtClean="0"/>
              <a:t>Anket (TETKİK SORULARI) </a:t>
            </a:r>
            <a:r>
              <a:rPr lang="tr-TR" i="1" dirty="0"/>
              <a:t>soruları çerçeve konuları şöyledir;</a:t>
            </a:r>
            <a:endParaRPr lang="tr-TR" dirty="0"/>
          </a:p>
          <a:p>
            <a:r>
              <a:rPr lang="tr-TR" dirty="0"/>
              <a:t>Çevre</a:t>
            </a:r>
          </a:p>
          <a:p>
            <a:r>
              <a:rPr lang="tr-TR" dirty="0"/>
              <a:t>İşçi ve İnsan Hakları</a:t>
            </a:r>
          </a:p>
          <a:p>
            <a:r>
              <a:rPr lang="tr-TR" dirty="0"/>
              <a:t>Etik</a:t>
            </a:r>
          </a:p>
          <a:p>
            <a:r>
              <a:rPr lang="tr-TR" dirty="0"/>
              <a:t>Sürdürebilir Tedarik</a:t>
            </a:r>
          </a:p>
          <a:p>
            <a:endParaRPr lang="tr-TR" dirty="0"/>
          </a:p>
        </p:txBody>
      </p:sp>
      <p:sp>
        <p:nvSpPr>
          <p:cNvPr id="2" name="1 Başlık"/>
          <p:cNvSpPr>
            <a:spLocks noGrp="1"/>
          </p:cNvSpPr>
          <p:nvPr>
            <p:ph type="title"/>
          </p:nvPr>
        </p:nvSpPr>
        <p:spPr/>
        <p:txBody>
          <a:bodyPr>
            <a:normAutofit/>
          </a:bodyPr>
          <a:lstStyle/>
          <a:p>
            <a:r>
              <a:rPr lang="tr-TR" dirty="0" smtClean="0"/>
              <a:t>ANKET (TETKİK SORULARI)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İşletmeler tarafından cevaplanan anket soruları uzman değerlendirilmesi için onay almaktadır. Bu süreçte tüm bilgi ve belgelerin dokümanların sisteme yüklenmesinin ardından yanıtların değerlendirilmesi için </a:t>
            </a:r>
            <a:r>
              <a:rPr lang="tr-TR" dirty="0" err="1"/>
              <a:t>Ecovadis</a:t>
            </a:r>
            <a:r>
              <a:rPr lang="tr-TR" dirty="0"/>
              <a:t> uzmanlarınca değerlendirme yapılmaktadır. Değerlendirme süreci resmi tatiller, yılbaşı tatilleri dışında 6 ile 8 haftayı bulmaktadır.</a:t>
            </a:r>
          </a:p>
        </p:txBody>
      </p:sp>
      <p:sp>
        <p:nvSpPr>
          <p:cNvPr id="2" name="1 Başlık"/>
          <p:cNvSpPr>
            <a:spLocks noGrp="1"/>
          </p:cNvSpPr>
          <p:nvPr>
            <p:ph type="title"/>
          </p:nvPr>
        </p:nvSpPr>
        <p:spPr/>
        <p:txBody>
          <a:bodyPr/>
          <a:lstStyle/>
          <a:p>
            <a:r>
              <a:rPr lang="tr-TR" dirty="0" smtClean="0"/>
              <a:t>UZMAN DEĞERLENDİRMESİ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a:t>Ecovadis</a:t>
            </a:r>
            <a:r>
              <a:rPr lang="tr-TR" dirty="0"/>
              <a:t> Uzmanlarının değerlendirmesi sonucunda işletmeye gelen mail ile denetim sonucu hakkında bilgilendirme yapılmaktadır. Değerlendirme sonuçları puan durumu gösteren bir kart ile yayınlanır. İşletmeler puan kartına </a:t>
            </a:r>
            <a:r>
              <a:rPr lang="tr-TR" dirty="0" err="1"/>
              <a:t>ecovadis</a:t>
            </a:r>
            <a:r>
              <a:rPr lang="tr-TR" dirty="0"/>
              <a:t> platformu ile de ulaşabilmektedir.  Puan kartlarının geçerliliği bir senedir. İşletmeler daha sonra yeniden talep oluşturup denetime dahil olmaktadır</a:t>
            </a:r>
          </a:p>
        </p:txBody>
      </p:sp>
      <p:sp>
        <p:nvSpPr>
          <p:cNvPr id="2" name="1 Başlık"/>
          <p:cNvSpPr>
            <a:spLocks noGrp="1"/>
          </p:cNvSpPr>
          <p:nvPr>
            <p:ph type="title"/>
          </p:nvPr>
        </p:nvSpPr>
        <p:spPr/>
        <p:txBody>
          <a:bodyPr/>
          <a:lstStyle/>
          <a:p>
            <a:r>
              <a:rPr lang="tr-TR" dirty="0" smtClean="0"/>
              <a:t>SONUÇ (SKOR)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KANITA DAYALI BELGELER </a:t>
            </a:r>
          </a:p>
          <a:p>
            <a:r>
              <a:rPr lang="tr-TR" dirty="0" smtClean="0"/>
              <a:t>SEKTÖR, YER VE FİRMA BÜYÜKLÜĞÜ </a:t>
            </a:r>
          </a:p>
          <a:p>
            <a:r>
              <a:rPr lang="tr-TR" dirty="0" smtClean="0"/>
              <a:t>KAYNAK ÇEŞİTLENDİRMESİ</a:t>
            </a:r>
          </a:p>
          <a:p>
            <a:r>
              <a:rPr lang="tr-TR" dirty="0" smtClean="0"/>
              <a:t>ULUSLAR ARASI UZMAN TARAFINDAN DEĞERLENDİRME</a:t>
            </a:r>
          </a:p>
          <a:p>
            <a:r>
              <a:rPr lang="tr-TR" dirty="0" smtClean="0"/>
              <a:t>İZLENEBİLİRLİK VE ŞEFFAFLIK</a:t>
            </a:r>
          </a:p>
          <a:p>
            <a:r>
              <a:rPr lang="tr-TR" dirty="0" smtClean="0"/>
              <a:t>SÜREKLİ İYİLEŞTİRME YOLUYLA MÜKEMMELLİK</a:t>
            </a:r>
            <a:endParaRPr lang="tr-TR" dirty="0"/>
          </a:p>
        </p:txBody>
      </p:sp>
      <p:sp>
        <p:nvSpPr>
          <p:cNvPr id="2" name="1 Başlık"/>
          <p:cNvSpPr>
            <a:spLocks noGrp="1"/>
          </p:cNvSpPr>
          <p:nvPr>
            <p:ph type="title"/>
          </p:nvPr>
        </p:nvSpPr>
        <p:spPr/>
        <p:txBody>
          <a:bodyPr/>
          <a:lstStyle/>
          <a:p>
            <a:r>
              <a:rPr lang="tr-TR" dirty="0" smtClean="0"/>
              <a:t>ECOVADİS ‘ İN 7 PRENSİBİ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TotalTime>
  <Words>547</Words>
  <Application>Microsoft Office PowerPoint</Application>
  <PresentationFormat>Ekran Gösterisi (4:3)</PresentationFormat>
  <Paragraphs>55</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Kalabalık</vt:lpstr>
      <vt:lpstr>ECOVADIS </vt:lpstr>
      <vt:lpstr>Slayt 2</vt:lpstr>
      <vt:lpstr>Slayt 3</vt:lpstr>
      <vt:lpstr>FAYDALARI NEDİR?</vt:lpstr>
      <vt:lpstr>ECOVADIS DENETİM SÜREÇLERİ</vt:lpstr>
      <vt:lpstr>ANKET (TETKİK SORULARI)</vt:lpstr>
      <vt:lpstr>UZMAN DEĞERLENDİRMESİ</vt:lpstr>
      <vt:lpstr>SONUÇ (SKOR) </vt:lpstr>
      <vt:lpstr>ECOVADİS ‘ İN 7 PRENSİBİ</vt:lpstr>
      <vt:lpstr>ŞİRKETLER NEDEN KSS UYGULAR?</vt:lpstr>
      <vt:lpstr>Slayt 11</vt:lpstr>
      <vt:lpstr>ECOVADIS İçin Etkili Sosyal Uygunluk Yönetimi Aşağıdaki Unsurlardan Oluşur;</vt:lpstr>
      <vt:lpstr>Slayt 13</vt:lpstr>
      <vt:lpstr>ECOVADIS Mevzuat Ve Kanunlar İle Birlikte Aşağıda Yer Alan Standartları Da Baz Almalıdır </vt:lpstr>
      <vt:lpstr>Slayt 15</vt:lpstr>
      <vt:lpstr>           ECOVADIS KAĞIT ÜZERİNDE MIŞ GİBİ YAPMA DEĞİL, PAYDAŞLARA VE TOPLUMA HESAP VERİLEBİLİRLİK TİR. UZUN SOLUKLU BİR SÜRDÜREBİLİR YOLCULUKTUR. </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ECOVADİS</dc:title>
  <dc:creator>Asus</dc:creator>
  <cp:lastModifiedBy>Asus</cp:lastModifiedBy>
  <cp:revision>5</cp:revision>
  <dcterms:created xsi:type="dcterms:W3CDTF">2022-02-22T13:58:48Z</dcterms:created>
  <dcterms:modified xsi:type="dcterms:W3CDTF">2024-02-16T07:08:59Z</dcterms:modified>
</cp:coreProperties>
</file>